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23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87840" y="2819400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Name more </a:t>
            </a:r>
            <a:r>
              <a:rPr lang="fr-FR" sz="2800" dirty="0" err="1" smtClean="0">
                <a:latin typeface="Kristen ITC" pitchFamily="66" charset="0"/>
              </a:rPr>
              <a:t>classroom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objects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43200" y="44958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Meet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needs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classroom</a:t>
            </a:r>
            <a:r>
              <a:rPr lang="fr-FR" sz="2800" dirty="0" smtClean="0">
                <a:latin typeface="Kristen ITC" pitchFamily="66" charset="0"/>
              </a:rPr>
              <a:t> in French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20037" y="3733800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Have a short conversation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43200" y="5799119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Count </a:t>
            </a:r>
            <a:r>
              <a:rPr lang="fr-FR" sz="2800" dirty="0" err="1" smtClean="0">
                <a:latin typeface="Kristen ITC" pitchFamily="66" charset="0"/>
              </a:rPr>
              <a:t>from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1-15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32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</cp:revision>
  <dcterms:created xsi:type="dcterms:W3CDTF">2011-09-14T23:22:57Z</dcterms:created>
  <dcterms:modified xsi:type="dcterms:W3CDTF">2011-09-23T12:04:37Z</dcterms:modified>
</cp:coreProperties>
</file>